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94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368356" y="1956373"/>
            <a:ext cx="2755844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200" dirty="0" smtClean="0">
                <a:latin typeface="Kristen ITC" pitchFamily="66" charset="0"/>
              </a:rPr>
              <a:t>1.  </a:t>
            </a:r>
            <a:r>
              <a:rPr lang="fr-FR" sz="3200" dirty="0" smtClean="0">
                <a:latin typeface="Kristen ITC" pitchFamily="66" charset="0"/>
              </a:rPr>
              <a:t>excellent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9283" y="2819400"/>
            <a:ext cx="2814918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2.  </a:t>
            </a:r>
            <a:r>
              <a:rPr lang="fr-FR" sz="3200" dirty="0" smtClean="0">
                <a:latin typeface="Kristen ITC" pitchFamily="66" charset="0"/>
              </a:rPr>
              <a:t>grotesque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8356" y="3657600"/>
            <a:ext cx="2755845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3.  </a:t>
            </a:r>
            <a:r>
              <a:rPr lang="fr-FR" sz="3200" dirty="0" smtClean="0">
                <a:latin typeface="Kristen ITC" pitchFamily="66" charset="0"/>
              </a:rPr>
              <a:t>horizon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800600"/>
            <a:ext cx="19812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4953000" y="1953399"/>
            <a:ext cx="325867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4</a:t>
            </a:r>
            <a:r>
              <a:rPr lang="fr-FR" sz="2800" dirty="0">
                <a:latin typeface="Kristen ITC" pitchFamily="66" charset="0"/>
              </a:rPr>
              <a:t>. </a:t>
            </a:r>
            <a:r>
              <a:rPr lang="fr-FR" sz="2800" dirty="0" smtClean="0">
                <a:latin typeface="Kristen ITC" pitchFamily="66" charset="0"/>
              </a:rPr>
              <a:t>turbulent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52999" y="2880955"/>
            <a:ext cx="325867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5. </a:t>
            </a:r>
            <a:r>
              <a:rPr lang="fr-FR" sz="2800" dirty="0" smtClean="0">
                <a:latin typeface="Kristen ITC" pitchFamily="66" charset="0"/>
              </a:rPr>
              <a:t>macho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50428" y="152400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Réponses: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17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12</cp:revision>
  <dcterms:created xsi:type="dcterms:W3CDTF">2011-09-14T23:22:57Z</dcterms:created>
  <dcterms:modified xsi:type="dcterms:W3CDTF">2011-10-03T11:13:55Z</dcterms:modified>
</cp:coreProperties>
</file>